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27/06/2023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C2859-6A9F-4A95-A055-2632BA1C39C9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67D1-102A-4869-B308-01963076E426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106B2-BAB9-42B6-84C7-8C1DBD98FF46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4E7C5-48D3-49E6-A2D8-AE83368C8BF2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77994-B49D-4C44-8C46-0D8AC66A74F4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29D62-DF3D-4A12-B2FF-19D66AC022B6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92C68-8513-4015-B808-8FE316E1535D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1F7D71-08B8-4AE7-8B3F-7FCAAFEDF597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3E73C-1883-4B73-9948-D58B008AD99C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08D56-6839-46C7-8BE8-D2C18D762F75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53348-C49F-43BD-AFE5-AA20F3B86BD8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DBB6757-FC6B-4167-B678-63C4280B45C1}" type="datetime1">
              <a:rPr lang="es-ES" noProof="0" smtClean="0"/>
              <a:t>27/06/2023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10436" y="620688"/>
            <a:ext cx="4104456" cy="72008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Tutor grupal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2B860B1-819C-44DB-8DF3-DFEC63308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9806"/>
              </p:ext>
            </p:extLst>
          </p:nvPr>
        </p:nvGraphicFramePr>
        <p:xfrm>
          <a:off x="5158308" y="1844824"/>
          <a:ext cx="6624735" cy="356969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927">
                  <a:extLst>
                    <a:ext uri="{9D8B030D-6E8A-4147-A177-3AD203B41FA5}">
                      <a16:colId xmlns:a16="http://schemas.microsoft.com/office/drawing/2014/main" val="3320478833"/>
                    </a:ext>
                  </a:extLst>
                </a:gridCol>
                <a:gridCol w="3643604">
                  <a:extLst>
                    <a:ext uri="{9D8B030D-6E8A-4147-A177-3AD203B41FA5}">
                      <a16:colId xmlns:a16="http://schemas.microsoft.com/office/drawing/2014/main" val="1508164118"/>
                    </a:ext>
                  </a:extLst>
                </a:gridCol>
                <a:gridCol w="2260204">
                  <a:extLst>
                    <a:ext uri="{9D8B030D-6E8A-4147-A177-3AD203B41FA5}">
                      <a16:colId xmlns:a16="http://schemas.microsoft.com/office/drawing/2014/main" val="4105754057"/>
                    </a:ext>
                  </a:extLst>
                </a:gridCol>
              </a:tblGrid>
              <a:tr h="8193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Grupo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Nombre de Tutor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Asignatura que imparte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54832"/>
                  </a:ext>
                </a:extLst>
              </a:tr>
              <a:tr h="4526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3104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GILES VELAZQUEZ EDUARDO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QUIMICA I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578701"/>
                  </a:ext>
                </a:extLst>
              </a:tr>
              <a:tr h="4526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3105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ANDREA HERNÁNDEZ FERNÁNDEZ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MATEMÁTICAS I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689320"/>
                  </a:ext>
                </a:extLst>
              </a:tr>
              <a:tr h="4526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3106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LAVIAS HERNÁNDEZ PEDRO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MATEMATICAS I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4729305"/>
                  </a:ext>
                </a:extLst>
              </a:tr>
              <a:tr h="4868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3153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GUZMÁN GÓMEZ ALEJANDRO JUVENAL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MATEMATICAS I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6970001"/>
                  </a:ext>
                </a:extLst>
              </a:tr>
              <a:tr h="4526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3154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>
                          <a:effectLst/>
                        </a:rPr>
                        <a:t>MARTÍNEZ JUÁREZ IVONNE EDITH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MATEMÁTICAS I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139680"/>
                  </a:ext>
                </a:extLst>
              </a:tr>
              <a:tr h="4526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effectLst/>
                        </a:rPr>
                        <a:t>3155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CALDERAS GARCÍA FAUSTO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MATEMÁTICAS I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6119772"/>
                  </a:ext>
                </a:extLst>
              </a:tr>
            </a:tbl>
          </a:graphicData>
        </a:graphic>
      </p:graphicFrame>
      <p:pic>
        <p:nvPicPr>
          <p:cNvPr id="10" name="Gráfico 9" descr="Aula de clases con relleno sólido">
            <a:extLst>
              <a:ext uri="{FF2B5EF4-FFF2-40B4-BE49-F238E27FC236}">
                <a16:creationId xmlns:a16="http://schemas.microsoft.com/office/drawing/2014/main" id="{49116695-7F6D-46D0-9D12-8C5E75C69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0916" y="56612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7</TotalTime>
  <Words>48</Words>
  <Application>Microsoft Office PowerPoint</Application>
  <PresentationFormat>Personalizado</PresentationFormat>
  <Paragraphs>23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Presentación de bienvenida a la escuela</vt:lpstr>
      <vt:lpstr>Tutor grupal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 grupal</dc:title>
  <dc:creator>Andrea Hdz Fdz</dc:creator>
  <cp:lastModifiedBy>Andrea Hdz Fdz</cp:lastModifiedBy>
  <cp:revision>1</cp:revision>
  <dcterms:created xsi:type="dcterms:W3CDTF">2023-06-27T17:27:47Z</dcterms:created>
  <dcterms:modified xsi:type="dcterms:W3CDTF">2023-06-27T17:34:58Z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